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293" r:id="rId3"/>
    <p:sldId id="294" r:id="rId4"/>
    <p:sldId id="275" r:id="rId5"/>
    <p:sldId id="295" r:id="rId6"/>
    <p:sldId id="296" r:id="rId7"/>
    <p:sldId id="297" r:id="rId8"/>
    <p:sldId id="284" r:id="rId9"/>
    <p:sldId id="283" r:id="rId10"/>
    <p:sldId id="282" r:id="rId11"/>
    <p:sldId id="285" r:id="rId12"/>
    <p:sldId id="286" r:id="rId13"/>
    <p:sldId id="290" r:id="rId14"/>
    <p:sldId id="291" r:id="rId15"/>
    <p:sldId id="288" r:id="rId16"/>
    <p:sldId id="28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80" autoAdjust="0"/>
    <p:restoredTop sz="94660"/>
  </p:normalViewPr>
  <p:slideViewPr>
    <p:cSldViewPr>
      <p:cViewPr varScale="1">
        <p:scale>
          <a:sx n="68" d="100"/>
          <a:sy n="68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BFD3B-CF2F-428B-BD83-CD919CBF422D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E1E88-C1CC-4591-87A5-5E9A7CD01D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6163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1E88-C1CC-4591-87A5-5E9A7CD01D0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271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1E88-C1CC-4591-87A5-5E9A7CD01D0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271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E1E88-C1CC-4591-87A5-5E9A7CD01D0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271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F874-D3A7-4084-9007-F0E0AB557899}" type="datetimeFigureOut">
              <a:rPr lang="ko-KR" altLang="en-US" smtClean="0"/>
              <a:pPr/>
              <a:t>2011-12-01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FDE8-8CDC-477C-8DA2-121C21766F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7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7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4282" y="2071678"/>
            <a:ext cx="4322618" cy="2876204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3438" y="2071678"/>
            <a:ext cx="4322618" cy="28762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429264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Franklin Gothic Demi" pitchFamily="34" charset="0"/>
              </a:rPr>
              <a:t>(</a:t>
            </a:r>
            <a:r>
              <a:rPr lang="en-US" altLang="ko-KR" sz="1600" b="1" dirty="0">
                <a:latin typeface="+mn-ea"/>
              </a:rPr>
              <a:t>30</a:t>
            </a:r>
            <a:r>
              <a:rPr lang="ko-KR" altLang="en-US" sz="1600" b="1" dirty="0">
                <a:latin typeface="+mn-ea"/>
              </a:rPr>
              <a:t>대 여성 </a:t>
            </a:r>
            <a:r>
              <a:rPr lang="en-US" altLang="ko-KR" sz="1600" b="1" dirty="0">
                <a:latin typeface="+mn-ea"/>
              </a:rPr>
              <a:t>/ </a:t>
            </a:r>
            <a:r>
              <a:rPr lang="ko-KR" altLang="en-US" sz="1600" b="1" dirty="0" err="1" smtClean="0">
                <a:latin typeface="+mn-ea"/>
              </a:rPr>
              <a:t>눈밑지방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돌출형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및 </a:t>
            </a:r>
            <a:r>
              <a:rPr lang="ko-KR" altLang="en-US" sz="1600" b="1" dirty="0" smtClean="0">
                <a:latin typeface="+mn-ea"/>
              </a:rPr>
              <a:t>눈물고랑 </a:t>
            </a:r>
            <a:r>
              <a:rPr lang="ko-KR" altLang="en-US" sz="1600" b="1" dirty="0" err="1" smtClean="0">
                <a:latin typeface="+mn-ea"/>
              </a:rPr>
              <a:t>함몰형이</a:t>
            </a:r>
            <a:r>
              <a:rPr lang="ko-KR" altLang="en-US" sz="1600" b="1" dirty="0" smtClean="0">
                <a:latin typeface="+mn-ea"/>
              </a:rPr>
              <a:t> 복합된 </a:t>
            </a:r>
            <a:r>
              <a:rPr lang="ko-KR" altLang="en-US" sz="1600" b="1" dirty="0" err="1">
                <a:latin typeface="+mn-ea"/>
              </a:rPr>
              <a:t>다크서클</a:t>
            </a:r>
            <a:r>
              <a:rPr lang="en-US" altLang="ko-KR" sz="1600" b="1" dirty="0">
                <a:latin typeface="+mn-ea"/>
              </a:rPr>
              <a:t> /</a:t>
            </a:r>
          </a:p>
          <a:p>
            <a:r>
              <a:rPr lang="ko-KR" altLang="en-US" sz="1600" b="1" dirty="0">
                <a:latin typeface="+mn-ea"/>
              </a:rPr>
              <a:t>레이저 </a:t>
            </a:r>
            <a:r>
              <a:rPr lang="ko-KR" altLang="en-US" sz="1600" b="1" dirty="0" err="1">
                <a:latin typeface="+mn-ea"/>
              </a:rPr>
              <a:t>눈밑지방</a:t>
            </a:r>
            <a:r>
              <a:rPr lang="ko-KR" altLang="en-US" sz="1600" b="1" dirty="0">
                <a:latin typeface="+mn-ea"/>
              </a:rPr>
              <a:t> 재배치와 </a:t>
            </a:r>
            <a:r>
              <a:rPr lang="ko-KR" altLang="en-US" sz="1600" b="1" dirty="0" err="1" smtClean="0">
                <a:latin typeface="+mn-ea"/>
              </a:rPr>
              <a:t>다크서클형</a:t>
            </a:r>
            <a:r>
              <a:rPr lang="ko-KR" altLang="en-US" sz="1600" b="1" dirty="0" smtClean="0">
                <a:latin typeface="+mn-ea"/>
              </a:rPr>
              <a:t> 미세자가지방이식</a:t>
            </a:r>
            <a:r>
              <a:rPr lang="en-US" altLang="ko-KR" sz="1600" b="1" dirty="0">
                <a:latin typeface="+mn-ea"/>
              </a:rPr>
              <a:t>)</a:t>
            </a:r>
            <a:endParaRPr lang="ko-KR" altLang="en-US" sz="1600" b="1" dirty="0">
              <a:latin typeface="+mn-ea"/>
            </a:endParaRPr>
          </a:p>
          <a:p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번 사례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20" descr="배경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1714488"/>
            <a:ext cx="2160000" cy="14400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1714488"/>
            <a:ext cx="2160000" cy="1440000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69520" y="1714488"/>
            <a:ext cx="2160000" cy="1440000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3174" y="5120811"/>
            <a:ext cx="2160000" cy="1440000"/>
          </a:xfrm>
          <a:prstGeom prst="rect">
            <a:avLst/>
          </a:prstGeom>
          <a:noFill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86380" y="5120811"/>
            <a:ext cx="2160000" cy="144000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5132198"/>
            <a:ext cx="2160000" cy="144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72396" y="2835471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전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572396" y="625310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42844" y="7141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Franklin Gothic Demi" pitchFamily="34" charset="0"/>
              </a:rPr>
              <a:t>시술 전후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7422" y="313117"/>
            <a:ext cx="70723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Franklin Gothic Demi" pitchFamily="34" charset="0"/>
              </a:rPr>
              <a:t>(40</a:t>
            </a:r>
            <a:r>
              <a:rPr lang="ko-KR" altLang="en-US" sz="1600" b="1" dirty="0" smtClean="0">
                <a:solidFill>
                  <a:schemeClr val="bg1"/>
                </a:solidFill>
                <a:latin typeface="Franklin Gothic Demi" pitchFamily="34" charset="0"/>
              </a:rPr>
              <a:t>대 여성 </a:t>
            </a:r>
            <a:r>
              <a:rPr lang="en-US" altLang="ko-KR" sz="1600" b="1" dirty="0" smtClean="0">
                <a:solidFill>
                  <a:schemeClr val="bg1"/>
                </a:solidFill>
                <a:latin typeface="Franklin Gothic Demi" pitchFamily="34" charset="0"/>
              </a:rPr>
              <a:t>/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Franklin Gothic Demi" pitchFamily="34" charset="0"/>
              </a:rPr>
              <a:t>눈밑지방</a:t>
            </a:r>
            <a:r>
              <a:rPr lang="ko-KR" altLang="en-US" sz="1600" b="1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Franklin Gothic Demi" pitchFamily="34" charset="0"/>
              </a:rPr>
              <a:t>/ </a:t>
            </a:r>
            <a:r>
              <a:rPr lang="ko-KR" altLang="en-US" sz="1600" b="1" dirty="0" smtClean="0">
                <a:solidFill>
                  <a:schemeClr val="bg1"/>
                </a:solidFill>
                <a:latin typeface="Franklin Gothic Demi" pitchFamily="34" charset="0"/>
              </a:rPr>
              <a:t>레이저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Franklin Gothic Demi" pitchFamily="34" charset="0"/>
              </a:rPr>
              <a:t>눈밑지방</a:t>
            </a:r>
            <a:r>
              <a:rPr lang="ko-KR" altLang="en-US" sz="1600" b="1" dirty="0" smtClean="0">
                <a:solidFill>
                  <a:schemeClr val="bg1"/>
                </a:solidFill>
                <a:latin typeface="Franklin Gothic Demi" pitchFamily="34" charset="0"/>
              </a:rPr>
              <a:t> 재배치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600" b="1" dirty="0" smtClean="0">
              <a:solidFill>
                <a:schemeClr val="bg1"/>
              </a:solidFill>
              <a:latin typeface="+mn-ea"/>
            </a:endParaRP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28926" y="3429000"/>
            <a:ext cx="2143140" cy="14287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3429000"/>
            <a:ext cx="2143140" cy="142876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86380" y="3429000"/>
            <a:ext cx="2143140" cy="14287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72396" y="4335669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시술직후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20" descr="배경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1714488"/>
            <a:ext cx="2160000" cy="14400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1714488"/>
            <a:ext cx="2160000" cy="1440000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69520" y="1714488"/>
            <a:ext cx="2160000" cy="1440000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3174" y="5120811"/>
            <a:ext cx="2160000" cy="1440000"/>
          </a:xfrm>
          <a:prstGeom prst="rect">
            <a:avLst/>
          </a:prstGeom>
          <a:noFill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86380" y="5120811"/>
            <a:ext cx="2160000" cy="144000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5132198"/>
            <a:ext cx="2160000" cy="144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72396" y="2835471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전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572396" y="625310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42844" y="7141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Franklin Gothic Demi" pitchFamily="34" charset="0"/>
              </a:rPr>
              <a:t>시술 전후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7422" y="313117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Franklin Gothic Demi" pitchFamily="34" charset="0"/>
              </a:rPr>
              <a:t>(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30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대 여성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눈밑지방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&amp;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돌출형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다크서클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레이저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눈밑지방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재배치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  <a:p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28926" y="3429000"/>
            <a:ext cx="2143140" cy="14287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3429000"/>
            <a:ext cx="2143140" cy="142876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86380" y="3429000"/>
            <a:ext cx="2143140" cy="14287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72396" y="4335669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시술직후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821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20" descr="배경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1714488"/>
            <a:ext cx="2160000" cy="14400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1714488"/>
            <a:ext cx="2160000" cy="1440000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69520" y="1714488"/>
            <a:ext cx="2160000" cy="1440000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3174" y="5120811"/>
            <a:ext cx="2160000" cy="1440000"/>
          </a:xfrm>
          <a:prstGeom prst="rect">
            <a:avLst/>
          </a:prstGeom>
          <a:noFill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86380" y="5120811"/>
            <a:ext cx="2160000" cy="144000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5132198"/>
            <a:ext cx="2160000" cy="144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72396" y="2835471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전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572396" y="625310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42844" y="7141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Franklin Gothic Demi" pitchFamily="34" charset="0"/>
              </a:rPr>
              <a:t>시술 전후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7422" y="313117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Franklin Gothic Demi" pitchFamily="34" charset="0"/>
              </a:rPr>
              <a:t>(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60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대 여성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경미한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눈밑지방과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눈물고랑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&amp;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함몰형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다크서클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다크서클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하이드로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리프팅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  <a:p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28926" y="3429000"/>
            <a:ext cx="2143140" cy="14287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3429000"/>
            <a:ext cx="2143140" cy="142876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86380" y="3429000"/>
            <a:ext cx="2143140" cy="14287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72396" y="4335669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시술직후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2395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20" descr="배경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28682" y="4286256"/>
            <a:ext cx="3458094" cy="2294312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28418" y="1714488"/>
            <a:ext cx="3458094" cy="2300963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030" y="4286256"/>
            <a:ext cx="3458094" cy="23009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00958" y="3786191"/>
            <a:ext cx="1643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년 후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1785926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전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7141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Franklin Gothic Demi" pitchFamily="34" charset="0"/>
              </a:rPr>
              <a:t>시술 전후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378619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357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20" descr="배경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4357694"/>
            <a:ext cx="3458094" cy="2300963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14612" y="1714488"/>
            <a:ext cx="3458094" cy="2300963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5786" y="4286256"/>
            <a:ext cx="3458094" cy="23009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15108" y="385762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재배치</a:t>
            </a:r>
            <a:r>
              <a:rPr lang="en-US" altLang="ko-KR" sz="1400" dirty="0" smtClean="0"/>
              <a:t>+</a:t>
            </a:r>
            <a:r>
              <a:rPr lang="ko-KR" altLang="en-US" sz="1400" dirty="0" err="1" smtClean="0"/>
              <a:t>리프팅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171448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전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7141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Franklin Gothic Demi" pitchFamily="34" charset="0"/>
              </a:rPr>
              <a:t>시술 전후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385762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재배치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57422" y="313117"/>
            <a:ext cx="70723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Franklin Gothic Demi" pitchFamily="34" charset="0"/>
              </a:rPr>
              <a:t>(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60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대 여성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눈밑지방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 재수술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레이저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눈밑지방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 재배치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&amp;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써마지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리프팅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600" b="1" dirty="0" smtClean="0">
              <a:solidFill>
                <a:schemeClr val="bg1"/>
              </a:solidFill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647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20" descr="배경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04903" y="1785920"/>
            <a:ext cx="3458094" cy="2300963"/>
          </a:xfrm>
          <a:prstGeom prst="rect">
            <a:avLst/>
          </a:prstGeom>
          <a:noFill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33729" y="4214812"/>
            <a:ext cx="3458094" cy="23009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15074" y="1785926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전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500958" y="371475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42844" y="7141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Franklin Gothic Demi" pitchFamily="34" charset="0"/>
              </a:rPr>
              <a:t>시술 전후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7422" y="313117"/>
            <a:ext cx="70723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Franklin Gothic Demi" pitchFamily="34" charset="0"/>
              </a:rPr>
              <a:t>(40</a:t>
            </a:r>
            <a:r>
              <a:rPr lang="ko-KR" altLang="en-US" sz="1600" b="1" dirty="0" smtClean="0">
                <a:solidFill>
                  <a:schemeClr val="bg1"/>
                </a:solidFill>
                <a:latin typeface="Franklin Gothic Demi" pitchFamily="34" charset="0"/>
              </a:rPr>
              <a:t>대 여성 </a:t>
            </a:r>
            <a:r>
              <a:rPr lang="en-US" altLang="ko-KR" sz="1600" b="1" dirty="0" smtClean="0">
                <a:solidFill>
                  <a:schemeClr val="bg1"/>
                </a:solidFill>
                <a:latin typeface="Franklin Gothic Demi" pitchFamily="34" charset="0"/>
              </a:rPr>
              <a:t>/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Franklin Gothic Demi" pitchFamily="34" charset="0"/>
              </a:rPr>
              <a:t>눈밑지방</a:t>
            </a:r>
            <a:r>
              <a:rPr lang="ko-KR" altLang="en-US" sz="1600" b="1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Franklin Gothic Demi" pitchFamily="34" charset="0"/>
              </a:rPr>
              <a:t>/ </a:t>
            </a:r>
            <a:r>
              <a:rPr lang="ko-KR" altLang="en-US" sz="1600" b="1" dirty="0" smtClean="0">
                <a:solidFill>
                  <a:schemeClr val="bg1"/>
                </a:solidFill>
                <a:latin typeface="Franklin Gothic Demi" pitchFamily="34" charset="0"/>
              </a:rPr>
              <a:t>레이저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Franklin Gothic Demi" pitchFamily="34" charset="0"/>
              </a:rPr>
              <a:t>눈밑지방</a:t>
            </a:r>
            <a:r>
              <a:rPr lang="ko-KR" altLang="en-US" sz="1600" b="1" dirty="0" smtClean="0">
                <a:solidFill>
                  <a:schemeClr val="bg1"/>
                </a:solidFill>
                <a:latin typeface="Franklin Gothic Demi" pitchFamily="34" charset="0"/>
              </a:rPr>
              <a:t> 재배치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600" b="1" dirty="0" smtClean="0">
              <a:solidFill>
                <a:schemeClr val="bg1"/>
              </a:solidFill>
              <a:latin typeface="+mn-ea"/>
            </a:endParaRPr>
          </a:p>
          <a:p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3577" y="4214817"/>
            <a:ext cx="3431494" cy="228766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7158" y="371475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/>
              <a:t>시술 </a:t>
            </a:r>
            <a:r>
              <a:rPr lang="en-US" altLang="ko-KR" sz="1400" dirty="0" smtClean="0"/>
              <a:t>2</a:t>
            </a:r>
            <a:r>
              <a:rPr lang="ko-KR" altLang="en-US" sz="1400" dirty="0" err="1" smtClean="0"/>
              <a:t>일후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20" descr="배경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142844" y="7141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Franklin Gothic Demi" pitchFamily="34" charset="0"/>
              </a:rPr>
              <a:t>시술 전후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Picture 2" descr="C:\Documents and Settings\G41T-M6\바탕 화면\환자전후사진\심준섭(1)-시술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785926"/>
            <a:ext cx="3429000" cy="2286000"/>
          </a:xfrm>
          <a:prstGeom prst="rect">
            <a:avLst/>
          </a:prstGeom>
          <a:noFill/>
        </p:spPr>
      </p:pic>
      <p:pic>
        <p:nvPicPr>
          <p:cNvPr id="3" name="Picture 3" descr="C:\Documents and Settings\G41T-M6\바탕 화면\환자전후사진\심준섭(2)-시술3일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214818"/>
            <a:ext cx="3429000" cy="2286000"/>
          </a:xfrm>
          <a:prstGeom prst="rect">
            <a:avLst/>
          </a:prstGeom>
          <a:noFill/>
        </p:spPr>
      </p:pic>
      <p:pic>
        <p:nvPicPr>
          <p:cNvPr id="4" name="Picture 4" descr="C:\Documents and Settings\G41T-M6\바탕 화면\환자전후사진\심준섭(3)-시술후3개월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14818"/>
            <a:ext cx="3429000" cy="2286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357422" y="313117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Franklin Gothic Demi" pitchFamily="34" charset="0"/>
              </a:rPr>
              <a:t>(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30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대 여성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눈밑지방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&amp;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돌출형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다크서클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레이저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눈밑지방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재배치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  <a:p>
            <a:endParaRPr lang="ko-KR" alt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643702" y="185736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전</a:t>
            </a:r>
            <a:endParaRPr lang="ko-KR" alt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429520" y="371475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28596" y="371475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2</a:t>
            </a:r>
            <a:r>
              <a:rPr lang="ko-KR" altLang="en-US" sz="1400" dirty="0" err="1" smtClean="0"/>
              <a:t>일후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2395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1439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스토리</a:t>
            </a:r>
            <a:r>
              <a:rPr lang="en-US" altLang="ko-KR" sz="1400" dirty="0" smtClean="0"/>
              <a:t>: (</a:t>
            </a:r>
            <a:r>
              <a:rPr lang="ko-KR" altLang="en-US" sz="1400" dirty="0" smtClean="0"/>
              <a:t>랜딩 페이지</a:t>
            </a:r>
            <a:r>
              <a:rPr lang="en-US" altLang="ko-KR" sz="1400" dirty="0" smtClean="0"/>
              <a:t>/</a:t>
            </a:r>
            <a:r>
              <a:rPr lang="ko-KR" altLang="en-US" sz="1400" dirty="0" err="1" smtClean="0"/>
              <a:t>생생</a:t>
            </a:r>
            <a:r>
              <a:rPr lang="ko-KR" altLang="en-US" sz="1400" dirty="0" smtClean="0"/>
              <a:t> 스토리에 올라온 내용을 그대로 옮겨 보았습니다</a:t>
            </a:r>
            <a:r>
              <a:rPr lang="en-US" altLang="ko-KR" sz="1400" dirty="0" smtClean="0"/>
              <a:t>.)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내 직업은 헤어 디자이너</a:t>
            </a:r>
            <a:endParaRPr lang="en-US" altLang="ko-KR" sz="1400" dirty="0" smtClean="0"/>
          </a:p>
          <a:p>
            <a:r>
              <a:rPr lang="ko-KR" altLang="en-US" sz="1400" dirty="0" smtClean="0"/>
              <a:t>언제부터인가 화장으로도 감출 수 없는 </a:t>
            </a:r>
            <a:r>
              <a:rPr lang="ko-KR" altLang="en-US" sz="1400" dirty="0" err="1" smtClean="0"/>
              <a:t>다크서클</a:t>
            </a:r>
            <a:r>
              <a:rPr lang="ko-KR" altLang="en-US" sz="1400" dirty="0" smtClean="0"/>
              <a:t> 때문에 피곤해 보인다는 말을 듣고 고가의 </a:t>
            </a:r>
            <a:r>
              <a:rPr lang="ko-KR" altLang="en-US" sz="1400" dirty="0" err="1" smtClean="0"/>
              <a:t>화이트닝</a:t>
            </a:r>
            <a:r>
              <a:rPr lang="ko-KR" altLang="en-US" sz="1400" dirty="0" smtClean="0"/>
              <a:t> 제품을 발라 보지만 더욱 짙어질 뿐 달라진 건 아무것도 없었어요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결국 콤플렉스에 빠져버린 저는 근본적인 치료가 중요하다는 사실을 알게 된 후 </a:t>
            </a:r>
            <a:r>
              <a:rPr lang="ko-KR" altLang="en-US" sz="1400" dirty="0" err="1" smtClean="0"/>
              <a:t>눈밑지방</a:t>
            </a:r>
            <a:r>
              <a:rPr lang="ko-KR" altLang="en-US" sz="1400" dirty="0" smtClean="0"/>
              <a:t> 재배치와 자가지방이식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레이저 </a:t>
            </a:r>
            <a:r>
              <a:rPr lang="ko-KR" altLang="en-US" sz="1400" dirty="0" err="1" smtClean="0"/>
              <a:t>리프팅으로</a:t>
            </a:r>
            <a:r>
              <a:rPr lang="ko-KR" altLang="en-US" sz="1400" dirty="0" smtClean="0"/>
              <a:t> 어두운 그늘에서 탈출할 수 있었다는 사실</a:t>
            </a:r>
            <a:r>
              <a:rPr lang="en-US" altLang="ko-KR" sz="1400" dirty="0" smtClean="0"/>
              <a:t>! </a:t>
            </a:r>
            <a:r>
              <a:rPr lang="ko-KR" altLang="en-US" sz="1400" dirty="0" smtClean="0"/>
              <a:t>정말 놀랍죠</a:t>
            </a:r>
            <a:r>
              <a:rPr lang="en-US" altLang="ko-KR" sz="1400" dirty="0" smtClean="0"/>
              <a:t>?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랜딩 페이지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지금 나는</a:t>
            </a:r>
            <a:r>
              <a:rPr lang="en-US" altLang="ko-KR" sz="1400" dirty="0" smtClean="0"/>
              <a:t>! </a:t>
            </a:r>
            <a:r>
              <a:rPr lang="ko-KR" altLang="en-US" sz="1400" dirty="0" smtClean="0"/>
              <a:t>솔루션에도 스토리가 있습니다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참고해 주세요</a:t>
            </a:r>
            <a:r>
              <a:rPr lang="en-US" altLang="ko-KR" sz="1400" dirty="0" smtClean="0"/>
              <a:t>.)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언제부터인가 </a:t>
            </a:r>
            <a:r>
              <a:rPr lang="ko-KR" altLang="en-US" sz="1400" dirty="0" err="1" smtClean="0"/>
              <a:t>눈밑에</a:t>
            </a:r>
            <a:r>
              <a:rPr lang="ko-KR" altLang="en-US" sz="1400" dirty="0" smtClean="0"/>
              <a:t> 불룩한 </a:t>
            </a:r>
            <a:r>
              <a:rPr lang="ko-KR" altLang="en-US" sz="1400" dirty="0" err="1" smtClean="0"/>
              <a:t>다크서클이</a:t>
            </a:r>
            <a:r>
              <a:rPr lang="ko-KR" altLang="en-US" sz="1400" dirty="0" smtClean="0"/>
              <a:t> 생겼어요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웃을 때 주름이 크게 잡히고요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처음엔 </a:t>
            </a:r>
            <a:r>
              <a:rPr lang="ko-KR" altLang="en-US" sz="1400" dirty="0" err="1" smtClean="0"/>
              <a:t>애교살이라고</a:t>
            </a:r>
            <a:r>
              <a:rPr lang="ko-KR" altLang="en-US" sz="1400" dirty="0" smtClean="0"/>
              <a:t> 생각했는데 </a:t>
            </a:r>
            <a:r>
              <a:rPr lang="ko-KR" altLang="en-US" sz="1400" dirty="0" err="1" smtClean="0"/>
              <a:t>눈밑지방이었어요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애교살이면</a:t>
            </a:r>
            <a:r>
              <a:rPr lang="ko-KR" altLang="en-US" sz="1400" dirty="0" smtClean="0"/>
              <a:t> 예뻐야 하는데 말이죠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업무 특성 상 사람을 많이 만나야 하기 때문에 조금이라도 어색해 보이면 곤란해요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저에게는 어떤 치료가 맞을까요</a:t>
            </a:r>
            <a:r>
              <a:rPr lang="en-US" altLang="ko-KR" sz="1400" dirty="0" smtClean="0"/>
              <a:t>?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pPr lvl="0"/>
            <a:r>
              <a:rPr lang="ko-KR" altLang="en-US" sz="1400" dirty="0" smtClean="0"/>
              <a:t>진단 및 치료 방법</a:t>
            </a:r>
            <a:r>
              <a:rPr lang="en-US" altLang="ko-KR" sz="1400" dirty="0" smtClean="0"/>
              <a:t>: (</a:t>
            </a:r>
            <a:r>
              <a:rPr lang="ko-KR" altLang="en-US" sz="1400" dirty="0" smtClean="0"/>
              <a:t>지금 </a:t>
            </a:r>
            <a:r>
              <a:rPr lang="ko-KR" altLang="en-US" sz="1400" dirty="0" smtClean="0"/>
              <a:t>나는 솔루션을 참고해 주세요</a:t>
            </a:r>
            <a:r>
              <a:rPr lang="en-US" altLang="ko-KR" sz="1400" dirty="0" smtClean="0"/>
              <a:t>..)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 lvl="0"/>
            <a:endParaRPr lang="en-US" altLang="ko-KR" sz="1400" dirty="0" smtClean="0"/>
          </a:p>
          <a:p>
            <a:pPr lvl="0"/>
            <a:r>
              <a:rPr lang="ko-KR" altLang="en-US" sz="1400" dirty="0" smtClean="0"/>
              <a:t>골격의 </a:t>
            </a:r>
            <a:r>
              <a:rPr lang="ko-KR" altLang="en-US" sz="1400" dirty="0" smtClean="0"/>
              <a:t>이상으로 젊은 연령부터 </a:t>
            </a:r>
            <a:r>
              <a:rPr lang="ko-KR" altLang="en-US" sz="1400" dirty="0" err="1" smtClean="0"/>
              <a:t>눈밑지방이</a:t>
            </a:r>
            <a:r>
              <a:rPr lang="ko-KR" altLang="en-US" sz="1400" dirty="0" smtClean="0"/>
              <a:t> 존재하는 경우이며 아울러 피부 쳐짐으로 인하여 눈물고랑이 같이 발생하면서 </a:t>
            </a:r>
            <a:r>
              <a:rPr lang="ko-KR" altLang="en-US" sz="1400" dirty="0" err="1" smtClean="0"/>
              <a:t>다크서클이</a:t>
            </a:r>
            <a:r>
              <a:rPr lang="ko-KR" altLang="en-US" sz="1400" dirty="0" smtClean="0"/>
              <a:t> 더욱 심해진 경우입니다</a:t>
            </a:r>
            <a:r>
              <a:rPr lang="en-US" sz="1400" dirty="0" smtClean="0"/>
              <a:t>. </a:t>
            </a:r>
            <a:r>
              <a:rPr lang="ko-KR" altLang="en-US" sz="1400" dirty="0" err="1" smtClean="0"/>
              <a:t>애교살과</a:t>
            </a:r>
            <a:r>
              <a:rPr lang="ko-KR" altLang="en-US" sz="1400" dirty="0" smtClean="0"/>
              <a:t> 눈매는 예쁜 형태이기 때문에 최대한 </a:t>
            </a:r>
            <a:r>
              <a:rPr lang="ko-KR" altLang="en-US" sz="1400" dirty="0" err="1" smtClean="0"/>
              <a:t>애교살과</a:t>
            </a:r>
            <a:r>
              <a:rPr lang="ko-KR" altLang="en-US" sz="1400" dirty="0" smtClean="0"/>
              <a:t> 눈매 변화 없이 </a:t>
            </a:r>
            <a:r>
              <a:rPr lang="ko-KR" altLang="en-US" sz="1400" dirty="0" err="1" smtClean="0"/>
              <a:t>눈밑지방을</a:t>
            </a:r>
            <a:r>
              <a:rPr lang="ko-KR" altLang="en-US" sz="1400" dirty="0" smtClean="0"/>
              <a:t> 치료해 주는 것이 중요합니다</a:t>
            </a:r>
            <a:r>
              <a:rPr lang="en-US" sz="1400" dirty="0" smtClean="0"/>
              <a:t>.</a:t>
            </a:r>
            <a:endParaRPr lang="ko-KR" altLang="en-US" sz="1400" dirty="0" smtClean="0"/>
          </a:p>
          <a:p>
            <a:r>
              <a:rPr lang="ko-KR" altLang="en-US" sz="1400" dirty="0" smtClean="0"/>
              <a:t>이런 경우에는 레이저 </a:t>
            </a:r>
            <a:r>
              <a:rPr lang="ko-KR" altLang="en-US" sz="1400" dirty="0" err="1" smtClean="0"/>
              <a:t>눈밑지방</a:t>
            </a:r>
            <a:r>
              <a:rPr lang="ko-KR" altLang="en-US" sz="1400" dirty="0" smtClean="0"/>
              <a:t> 재배치술로 흉터나 흔적 없이 </a:t>
            </a:r>
            <a:r>
              <a:rPr lang="ko-KR" altLang="en-US" sz="1400" dirty="0" err="1" smtClean="0"/>
              <a:t>눈밑지방을</a:t>
            </a:r>
            <a:r>
              <a:rPr lang="ko-KR" altLang="en-US" sz="1400" dirty="0" smtClean="0"/>
              <a:t> 치료하면서 동시에 </a:t>
            </a:r>
            <a:r>
              <a:rPr lang="ko-KR" altLang="en-US" sz="1400" dirty="0" err="1" smtClean="0"/>
              <a:t>다크서클을</a:t>
            </a:r>
            <a:r>
              <a:rPr lang="ko-KR" altLang="en-US" sz="1400" dirty="0" smtClean="0"/>
              <a:t> 개선해 주시는 것이 좋습니다</a:t>
            </a:r>
            <a:r>
              <a:rPr lang="en-US" sz="1400" dirty="0" smtClean="0"/>
              <a:t>. </a:t>
            </a:r>
            <a:r>
              <a:rPr lang="ko-KR" altLang="en-US" sz="1400" dirty="0" smtClean="0"/>
              <a:t>또한 볼의 탄력이 감소하여 쳐진 부위에 지방이식을 같이 시행하여 주시면 </a:t>
            </a:r>
            <a:r>
              <a:rPr lang="ko-KR" altLang="en-US" sz="1400" dirty="0" err="1" smtClean="0"/>
              <a:t>다크서클도</a:t>
            </a:r>
            <a:r>
              <a:rPr lang="ko-KR" altLang="en-US" sz="1400" dirty="0" smtClean="0"/>
              <a:t> 더욱 완벽하게 교정되면서 동안 이미지를 가지는 데 도움이 됩니다</a:t>
            </a:r>
            <a:r>
              <a:rPr lang="en-US" sz="1400" dirty="0" smtClean="0"/>
              <a:t>. 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76608" y="3571876"/>
            <a:ext cx="3458094" cy="2300963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33468" y="1071546"/>
            <a:ext cx="3458094" cy="2300963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18956" y="3571876"/>
            <a:ext cx="3458094" cy="23009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28" y="607220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레이저 </a:t>
            </a:r>
            <a:r>
              <a:rPr lang="ko-KR" altLang="en-US" sz="1400" dirty="0" err="1" smtClean="0"/>
              <a:t>눈밑지방</a:t>
            </a:r>
            <a:r>
              <a:rPr lang="ko-KR" altLang="en-US" sz="1400" dirty="0" smtClean="0"/>
              <a:t> 재배치와 </a:t>
            </a:r>
            <a:endParaRPr lang="en-US" altLang="ko-KR" sz="1400" dirty="0" smtClean="0"/>
          </a:p>
          <a:p>
            <a:r>
              <a:rPr lang="ko-KR" altLang="en-US" sz="1400" dirty="0" err="1" smtClean="0"/>
              <a:t>다크서클형</a:t>
            </a:r>
            <a:r>
              <a:rPr lang="ko-KR" altLang="en-US" sz="1400" dirty="0" smtClean="0"/>
              <a:t> 미세자가지방이식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108278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전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42976" y="6143644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레이저 </a:t>
            </a:r>
            <a:r>
              <a:rPr lang="ko-KR" altLang="en-US" sz="1400" dirty="0" err="1" smtClean="0"/>
              <a:t>눈밑지방</a:t>
            </a:r>
            <a:r>
              <a:rPr lang="ko-KR" altLang="en-US" sz="1400" dirty="0" smtClean="0"/>
              <a:t> 재배치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29322" y="3500438"/>
            <a:ext cx="2500330" cy="1666887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14678" y="3500438"/>
            <a:ext cx="2500330" cy="1666887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3500438"/>
            <a:ext cx="2500330" cy="1666887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14678" y="1643050"/>
            <a:ext cx="2500330" cy="1666887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1643050"/>
            <a:ext cx="2500330" cy="1666887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29322" y="1643050"/>
            <a:ext cx="2500330" cy="16668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8860" y="550070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/>
              <a:t>레이저 </a:t>
            </a:r>
            <a:r>
              <a:rPr lang="ko-KR" altLang="en-US" sz="1600" b="1" dirty="0" err="1" smtClean="0"/>
              <a:t>눈밑지방</a:t>
            </a:r>
            <a:r>
              <a:rPr lang="ko-KR" altLang="en-US" sz="1600" b="1" dirty="0" smtClean="0"/>
              <a:t> 재배치와 </a:t>
            </a:r>
            <a:endParaRPr lang="en-US" altLang="ko-KR" sz="1600" b="1" dirty="0" smtClean="0"/>
          </a:p>
          <a:p>
            <a:pPr algn="ctr"/>
            <a:r>
              <a:rPr lang="ko-KR" altLang="en-US" sz="1600" b="1" dirty="0" err="1" smtClean="0"/>
              <a:t>다크서클형</a:t>
            </a:r>
            <a:r>
              <a:rPr lang="ko-KR" altLang="en-US" sz="1600" b="1" dirty="0" smtClean="0"/>
              <a:t> 미세자가지방이식술</a:t>
            </a:r>
            <a:endParaRPr lang="en-US" altLang="ko-KR" sz="1600" b="1" dirty="0" smtClean="0"/>
          </a:p>
          <a:p>
            <a:pPr algn="ctr"/>
            <a:r>
              <a:rPr lang="ko-KR" altLang="en-US" sz="1600" b="1" dirty="0" smtClean="0"/>
              <a:t>시술 </a:t>
            </a:r>
            <a:r>
              <a:rPr lang="en-US" altLang="ko-KR" sz="1600" b="1" dirty="0" smtClean="0"/>
              <a:t>3</a:t>
            </a:r>
            <a:r>
              <a:rPr lang="ko-KR" altLang="en-US" sz="1600" b="1" dirty="0" smtClean="0"/>
              <a:t>개월 후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96222" y="1142984"/>
            <a:ext cx="2244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/>
              <a:t>시술 전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285728"/>
            <a:ext cx="8643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어때요</a:t>
            </a:r>
            <a:r>
              <a:rPr lang="en-US" altLang="ko-KR" dirty="0" smtClean="0"/>
              <a:t>?? </a:t>
            </a:r>
            <a:r>
              <a:rPr lang="ko-KR" altLang="en-US" dirty="0" smtClean="0"/>
              <a:t>정말 감쪽같이 </a:t>
            </a:r>
            <a:r>
              <a:rPr lang="ko-KR" altLang="en-US" dirty="0" err="1" smtClean="0"/>
              <a:t>눈밑지방이</a:t>
            </a:r>
            <a:r>
              <a:rPr lang="ko-KR" altLang="en-US" dirty="0" smtClean="0"/>
              <a:t> 없어져 버렸죠</a:t>
            </a:r>
            <a:r>
              <a:rPr lang="en-US" altLang="ko-KR" dirty="0" smtClean="0"/>
              <a:t>..~~~^.^</a:t>
            </a:r>
          </a:p>
          <a:p>
            <a:r>
              <a:rPr lang="ko-KR" altLang="en-US" dirty="0" err="1" smtClean="0"/>
              <a:t>눈밑지방도</a:t>
            </a:r>
            <a:r>
              <a:rPr lang="ko-KR" altLang="en-US" dirty="0" smtClean="0"/>
              <a:t> 없어졌지만 쳐진 볼의 굴곡이 없어져 많이 </a:t>
            </a:r>
            <a:r>
              <a:rPr lang="ko-KR" altLang="en-US" dirty="0" err="1" smtClean="0"/>
              <a:t>어려보인데요</a:t>
            </a:r>
            <a:r>
              <a:rPr lang="en-US" altLang="ko-KR" dirty="0" smtClean="0"/>
              <a:t>..~~^.^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공유문서영구보관함\예미원사진\시술전.후 사진\다크서클&amp;눈밑지방\눈밑&amp;다크 자원자\색상보정된 사진들\이민이\시술 직후 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14752"/>
            <a:ext cx="3121152" cy="2080768"/>
          </a:xfrm>
          <a:prstGeom prst="rect">
            <a:avLst/>
          </a:prstGeom>
          <a:noFill/>
        </p:spPr>
      </p:pic>
      <p:pic>
        <p:nvPicPr>
          <p:cNvPr id="1027" name="Picture 3" descr="\\Server\공유문서영구보관함\예미원사진\시술전.후 사진\다크서클&amp;눈밑지방\눈밑&amp;다크 자원자\색상보정된 사진들\이민이\시술 직후 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3121152" cy="2080768"/>
          </a:xfrm>
          <a:prstGeom prst="rect">
            <a:avLst/>
          </a:prstGeom>
          <a:noFill/>
        </p:spPr>
      </p:pic>
      <p:pic>
        <p:nvPicPr>
          <p:cNvPr id="1028" name="Picture 4" descr="\\Server\공유문서영구보관함\예미원사진\시술전.후 사진\다크서클&amp;눈밑지방\눈밑&amp;다크 자원자\색상보정된 사진들\이민이\시술 직후 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2848" y="3714752"/>
            <a:ext cx="3121152" cy="2080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714356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이런 일이 생기려면 무언가 큰일이 있어야 한다고 생각하는데</a:t>
            </a:r>
            <a:endParaRPr lang="en-US" altLang="ko-KR" dirty="0" smtClean="0"/>
          </a:p>
          <a:p>
            <a:r>
              <a:rPr lang="ko-KR" altLang="en-US" dirty="0" smtClean="0"/>
              <a:t>시술 직후 사진을 보세요</a:t>
            </a:r>
            <a:r>
              <a:rPr lang="en-US" altLang="ko-KR" dirty="0" smtClean="0"/>
              <a:t>..</a:t>
            </a:r>
          </a:p>
          <a:p>
            <a:r>
              <a:rPr lang="ko-KR" altLang="en-US" dirty="0" smtClean="0"/>
              <a:t>바늘 자국 때문에 테이프를 붙이기는 했지만 </a:t>
            </a:r>
            <a:endParaRPr lang="en-US" altLang="ko-KR" dirty="0" smtClean="0"/>
          </a:p>
          <a:p>
            <a:r>
              <a:rPr lang="ko-KR" altLang="en-US" dirty="0" smtClean="0"/>
              <a:t>이 정도면 외출은 </a:t>
            </a:r>
            <a:r>
              <a:rPr lang="en-US" altLang="ko-KR" dirty="0" smtClean="0"/>
              <a:t>Ok,,</a:t>
            </a:r>
          </a:p>
          <a:p>
            <a:r>
              <a:rPr lang="ko-KR" altLang="en-US" dirty="0" smtClean="0"/>
              <a:t>바로 출근도 가능하겠네요</a:t>
            </a:r>
            <a:r>
              <a:rPr lang="en-US" altLang="ko-KR" dirty="0" smtClean="0"/>
              <a:t>..~~^.^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Server\공유문서영구보관함\예미원사진\시술전.후 사진\다크서클&amp;눈밑지방\눈밑&amp;다크 자원자\색상보정된 사진들\이민이\시술 다음날 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046" y="1071546"/>
            <a:ext cx="3121152" cy="2080768"/>
          </a:xfrm>
          <a:prstGeom prst="rect">
            <a:avLst/>
          </a:prstGeom>
          <a:noFill/>
        </p:spPr>
      </p:pic>
      <p:pic>
        <p:nvPicPr>
          <p:cNvPr id="3" name="Picture 6" descr="\\Server\공유문서영구보관함\예미원사진\시술전.후 사진\다크서클&amp;눈밑지방\눈밑&amp;다크 자원자\색상보정된 사진들\이민이\시술 다음날 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3121152" cy="2080768"/>
          </a:xfrm>
          <a:prstGeom prst="rect">
            <a:avLst/>
          </a:prstGeom>
          <a:noFill/>
        </p:spPr>
      </p:pic>
      <p:pic>
        <p:nvPicPr>
          <p:cNvPr id="4" name="Picture 7" descr="\\Server\공유문서영구보관함\예미원사진\시술전.후 사진\다크서클&amp;눈밑지방\눈밑&amp;다크 자원자\색상보정된 사진들\이민이\시술 다음날 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3121152" cy="2080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7141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시술 다음 날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어제보다는 약간 부었지만 예전과 비교해 본다면 큰 차이가 없어 </a:t>
            </a:r>
            <a:endParaRPr lang="en-US" altLang="ko-KR" dirty="0" smtClean="0"/>
          </a:p>
          <a:p>
            <a:r>
              <a:rPr lang="ko-KR" altLang="en-US" dirty="0" smtClean="0"/>
              <a:t>무리 없이 출근했답니다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\\Server\공유문서영구보관함\예미원사진\시술전.후 사진\다크서클&amp;눈밑지방\눈밑&amp;다크 자원자\색상보정된 사진들\이민이\시술 3일후 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046" y="1919736"/>
            <a:ext cx="3121152" cy="2080768"/>
          </a:xfrm>
          <a:prstGeom prst="rect">
            <a:avLst/>
          </a:prstGeom>
          <a:noFill/>
        </p:spPr>
      </p:pic>
      <p:pic>
        <p:nvPicPr>
          <p:cNvPr id="3" name="Picture 9" descr="\\Server\공유문서영구보관함\예미원사진\시술전.후 사진\다크서클&amp;눈밑지방\눈밑&amp;다크 자원자\색상보정된 사진들\이민이\시술 3일후 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096" y="4205752"/>
            <a:ext cx="3121152" cy="2080768"/>
          </a:xfrm>
          <a:prstGeom prst="rect">
            <a:avLst/>
          </a:prstGeom>
          <a:noFill/>
        </p:spPr>
      </p:pic>
      <p:pic>
        <p:nvPicPr>
          <p:cNvPr id="4" name="Picture 10" descr="\\Server\공유문서영구보관함\예미원사진\시술전.후 사진\다크서클&amp;눈밑지방\눈밑&amp;다크 자원자\색상보정된 사진들\이민이\시술 3일후 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872" y="4205752"/>
            <a:ext cx="3121152" cy="2080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시술 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 째인데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붓기도 많이 빠지고 화장을 가볍게 해 보니</a:t>
            </a:r>
            <a:r>
              <a:rPr lang="en-US" altLang="ko-KR" dirty="0" smtClean="0"/>
              <a:t> </a:t>
            </a:r>
            <a:r>
              <a:rPr lang="ko-KR" altLang="en-US" dirty="0" smtClean="0"/>
              <a:t>티가 확 나네요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눈밑이</a:t>
            </a:r>
            <a:r>
              <a:rPr lang="ko-KR" altLang="en-US" dirty="0" smtClean="0"/>
              <a:t> 매끈해 졌어요</a:t>
            </a:r>
            <a:r>
              <a:rPr lang="en-US" altLang="ko-KR" dirty="0" smtClean="0"/>
              <a:t>. ~~^.^</a:t>
            </a:r>
          </a:p>
          <a:p>
            <a:r>
              <a:rPr lang="ko-KR" altLang="en-US" dirty="0" smtClean="0"/>
              <a:t>원장님께서 지방이식을 조금 더 하면 볼의 윤곽이 훨씬 </a:t>
            </a:r>
            <a:r>
              <a:rPr lang="ko-KR" altLang="en-US" dirty="0" err="1" smtClean="0"/>
              <a:t>예뻐질꺼라</a:t>
            </a:r>
            <a:r>
              <a:rPr lang="ko-KR" altLang="en-US" dirty="0" smtClean="0"/>
              <a:t> 하셨는데</a:t>
            </a:r>
            <a:endParaRPr lang="en-US" altLang="ko-KR" dirty="0" smtClean="0"/>
          </a:p>
          <a:p>
            <a:r>
              <a:rPr lang="ko-KR" altLang="en-US" dirty="0" smtClean="0"/>
              <a:t>너무 </a:t>
            </a:r>
            <a:r>
              <a:rPr lang="ko-KR" altLang="en-US" dirty="0" err="1" smtClean="0"/>
              <a:t>기대되요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20" descr="배경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69520" y="5060760"/>
            <a:ext cx="2160000" cy="1440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5060760"/>
            <a:ext cx="2160000" cy="1440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5060760"/>
            <a:ext cx="2160000" cy="144000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1643123"/>
            <a:ext cx="2160000" cy="14400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1643123"/>
            <a:ext cx="2160000" cy="1440000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86380" y="1631736"/>
            <a:ext cx="2160000" cy="1440000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69520" y="3346248"/>
            <a:ext cx="2160000" cy="14400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3357635"/>
            <a:ext cx="2160000" cy="1440000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3357635"/>
            <a:ext cx="2160000" cy="14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72396" y="5977614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72396" y="276403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전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7141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Franklin Gothic Demi" pitchFamily="34" charset="0"/>
              </a:rPr>
              <a:t>시술 전후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2396" y="426310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시술직후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57422" y="313117"/>
            <a:ext cx="70723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Franklin Gothic Demi" pitchFamily="34" charset="0"/>
              </a:rPr>
              <a:t>(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60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대 여성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눈밑지방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 재수술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/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레이저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눈밑지방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 재배치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&amp;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써마지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리프팅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600" b="1" dirty="0" smtClean="0">
              <a:solidFill>
                <a:schemeClr val="bg1"/>
              </a:solidFill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647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20" descr="배경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69520" y="5063572"/>
            <a:ext cx="2160000" cy="143437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5063572"/>
            <a:ext cx="2160000" cy="143437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5063572"/>
            <a:ext cx="2160000" cy="1434375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1643123"/>
            <a:ext cx="2160000" cy="14400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1643123"/>
            <a:ext cx="2160000" cy="1440000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86380" y="1631736"/>
            <a:ext cx="2160000" cy="1440000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69520" y="3346249"/>
            <a:ext cx="2160000" cy="14400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12066" y="3357636"/>
            <a:ext cx="2160000" cy="1440000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3357636"/>
            <a:ext cx="2160000" cy="14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72396" y="5977614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년 후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72396" y="276403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전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71414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Franklin Gothic Demi" pitchFamily="34" charset="0"/>
              </a:rPr>
              <a:t>시술 전후</a:t>
            </a:r>
            <a:endParaRPr lang="ko-KR" altLang="en-US" sz="4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2396" y="426310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시술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 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357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549</Words>
  <Application>Microsoft Office PowerPoint</Application>
  <PresentationFormat>화면 슬라이드 쇼(4:3)</PresentationFormat>
  <Paragraphs>91</Paragraphs>
  <Slides>16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PC 엔지니어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PC Engineer</dc:creator>
  <cp:lastModifiedBy>PC Engineer</cp:lastModifiedBy>
  <cp:revision>188</cp:revision>
  <dcterms:created xsi:type="dcterms:W3CDTF">2011-10-21T03:52:39Z</dcterms:created>
  <dcterms:modified xsi:type="dcterms:W3CDTF">2011-12-01T07:46:36Z</dcterms:modified>
</cp:coreProperties>
</file>